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76" y="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713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85750" y="6471216"/>
            <a:ext cx="6343650" cy="1629833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732369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732369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686050" y="101601"/>
            <a:ext cx="2171700" cy="385233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459320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5356" y="3929447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28600" y="7213600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11083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483769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11083" y="1754717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3486548" y="1754717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85762" y="8026401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85762" y="7798823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42900" y="7315200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42900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681287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85750" y="7377624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2072217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857750" y="101601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1B253A-1528-4AE1-98F9-F92971C4B5F5}" type="datetimeFigureOut">
              <a:rPr lang="ru-RU" smtClean="0"/>
              <a:pPr/>
              <a:t>12.12.23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343150" y="101601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172200" y="8636001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BF4DCB5-801A-4B67-91E6-8F6501E86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85762" y="1401198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85762" y="141064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-1\Desktop\PHOTO-2023-12-05-12-37-56.jpg"/>
          <p:cNvPicPr>
            <a:picLocks noChangeAspect="1" noChangeArrowheads="1"/>
          </p:cNvPicPr>
          <p:nvPr/>
        </p:nvPicPr>
        <p:blipFill>
          <a:blip r:embed="rId2" cstate="print"/>
          <a:srcRect l="18922" t="18957" r="26661" b="17629"/>
          <a:stretch>
            <a:fillRect/>
          </a:stretch>
        </p:blipFill>
        <p:spPr bwMode="auto">
          <a:xfrm>
            <a:off x="4581128" y="3131840"/>
            <a:ext cx="1512168" cy="2349332"/>
          </a:xfrm>
          <a:prstGeom prst="rect">
            <a:avLst/>
          </a:prstGeom>
          <a:noFill/>
        </p:spPr>
      </p:pic>
      <p:pic>
        <p:nvPicPr>
          <p:cNvPr id="1028" name="Picture 4" descr="C:\Users\R-1\Desktop\PHOTO-2023-12-05-12-37-55.jpg"/>
          <p:cNvPicPr>
            <a:picLocks noChangeAspect="1" noChangeArrowheads="1"/>
          </p:cNvPicPr>
          <p:nvPr/>
        </p:nvPicPr>
        <p:blipFill>
          <a:blip r:embed="rId3" cstate="print"/>
          <a:srcRect l="9516" t="17332" r="33255" b="15518"/>
          <a:stretch>
            <a:fillRect/>
          </a:stretch>
        </p:blipFill>
        <p:spPr bwMode="auto">
          <a:xfrm>
            <a:off x="620688" y="2051720"/>
            <a:ext cx="1368152" cy="2406061"/>
          </a:xfrm>
          <a:prstGeom prst="rect">
            <a:avLst/>
          </a:prstGeom>
          <a:noFill/>
        </p:spPr>
      </p:pic>
      <p:pic>
        <p:nvPicPr>
          <p:cNvPr id="1029" name="Picture 5" descr="C:\Users\R-1\Desktop\фото\PHOTO-2023-12-05-12-37-56.jpg"/>
          <p:cNvPicPr>
            <a:picLocks noChangeAspect="1" noChangeArrowheads="1"/>
          </p:cNvPicPr>
          <p:nvPr/>
        </p:nvPicPr>
        <p:blipFill>
          <a:blip r:embed="rId4" cstate="print"/>
          <a:srcRect l="10265" t="7501" r="11620" b="10866"/>
          <a:stretch>
            <a:fillRect/>
          </a:stretch>
        </p:blipFill>
        <p:spPr bwMode="auto">
          <a:xfrm>
            <a:off x="5085184" y="778230"/>
            <a:ext cx="1224136" cy="170553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492896" y="323528"/>
            <a:ext cx="21916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Очкын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04864" y="1043608"/>
            <a:ext cx="2736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Очкыннан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ялкын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кабына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53136" y="5436096"/>
            <a:ext cx="1455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Әниләр көне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R-1\Desktop\фото\PHOTO-2023-12-05-12-37-55.jpg"/>
          <p:cNvPicPr>
            <a:picLocks noChangeAspect="1" noChangeArrowheads="1"/>
          </p:cNvPicPr>
          <p:nvPr/>
        </p:nvPicPr>
        <p:blipFill>
          <a:blip r:embed="rId5" cstate="print"/>
          <a:srcRect l="27117" t="5192" r="19557" b="33368"/>
          <a:stretch>
            <a:fillRect/>
          </a:stretch>
        </p:blipFill>
        <p:spPr bwMode="auto">
          <a:xfrm>
            <a:off x="692696" y="6156176"/>
            <a:ext cx="2133495" cy="184376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64704" y="8028384"/>
            <a:ext cx="1924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Укытучылар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R-1\Desktop\PHOTO-2023-12-05-12-37-43.jpg"/>
          <p:cNvPicPr>
            <a:picLocks noChangeAspect="1" noChangeArrowheads="1"/>
          </p:cNvPicPr>
          <p:nvPr/>
        </p:nvPicPr>
        <p:blipFill>
          <a:blip r:embed="rId6" cstate="print"/>
          <a:srcRect l="2891" t="38601" b="6757"/>
          <a:stretch>
            <a:fillRect/>
          </a:stretch>
        </p:blipFill>
        <p:spPr bwMode="auto">
          <a:xfrm>
            <a:off x="4005064" y="6228184"/>
            <a:ext cx="2187354" cy="175612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149080" y="8028384"/>
            <a:ext cx="198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Көзге балны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20888" y="1979712"/>
            <a:ext cx="2160240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Яңа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дуслар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күңелдән сезне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котлыйм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Сезгә бәхет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яхшы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кәеф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Уңышлар һәм уңышлар телим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Яңа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Яңа бәхет белән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Барыбыз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исән-сау булыйк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Бергә матур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тату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яшик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00" dirty="0"/>
              <a:t/>
            </a:r>
            <a:br>
              <a:rPr lang="ru-RU" sz="1100" dirty="0"/>
            </a:br>
            <a:endParaRPr lang="ru-RU" sz="1100" dirty="0"/>
          </a:p>
        </p:txBody>
      </p:sp>
      <p:sp>
        <p:nvSpPr>
          <p:cNvPr id="2" name="AutoShape 2" descr="Рождество золото боке с ветви дерева кадр фон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Рождество золото боке с ветви дерева кадр фон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Рождество золото боке с ветви дерева кадр фон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Фото Рождественская композиция с еловыми ветками и белыми подарочными коробк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Фото Рождественская композиция с еловыми ветками и белыми подарочными коробк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068960" y="8774668"/>
            <a:ext cx="341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Редколлегия </a:t>
            </a:r>
            <a:r>
              <a:rPr lang="ru-RU" dirty="0" err="1" smtClean="0"/>
              <a:t>Махмутова</a:t>
            </a:r>
            <a:r>
              <a:rPr lang="ru-RU" dirty="0" smtClean="0"/>
              <a:t> Дина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123</TotalTime>
  <Words>22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R-1</dc:creator>
  <cp:lastModifiedBy>R-1</cp:lastModifiedBy>
  <cp:revision>15</cp:revision>
  <dcterms:created xsi:type="dcterms:W3CDTF">2023-12-05T10:42:06Z</dcterms:created>
  <dcterms:modified xsi:type="dcterms:W3CDTF">2023-12-12T08:45:39Z</dcterms:modified>
</cp:coreProperties>
</file>